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 autoAdjust="0"/>
    <p:restoredTop sz="95148" autoAdjust="0"/>
  </p:normalViewPr>
  <p:slideViewPr>
    <p:cSldViewPr showGuides="1">
      <p:cViewPr varScale="1">
        <p:scale>
          <a:sx n="143" d="100"/>
          <a:sy n="143" d="100"/>
        </p:scale>
        <p:origin x="-30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5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1C09-B805-4420-81CB-7647DAE8A82B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2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51537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68163"/>
            <a:ext cx="1449204" cy="45794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4" y="686759"/>
            <a:ext cx="1658513" cy="50966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93" y="392527"/>
            <a:ext cx="1731015" cy="5518478"/>
          </a:xfrm>
          <a:prstGeom prst="rect">
            <a:avLst/>
          </a:prstGeom>
        </p:spPr>
      </p:pic>
      <p:pic>
        <p:nvPicPr>
          <p:cNvPr id="1026" name="Picture 2" descr="E:\ARTWORK - GENERAL\Logos\PNGs\Proactive Leading Brand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49" y="4302736"/>
            <a:ext cx="1828800" cy="709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19" y="686759"/>
            <a:ext cx="1461949" cy="503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3" y="1939178"/>
            <a:ext cx="144016" cy="578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032">
            <a:off x="3824836" y="1960608"/>
            <a:ext cx="144016" cy="578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47" y="3339875"/>
            <a:ext cx="144016" cy="578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5242">
            <a:off x="6737143" y="3229890"/>
            <a:ext cx="144016" cy="578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4659982"/>
            <a:ext cx="680535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SERVICE INDUSTRY UNIFORMS</a:t>
            </a:r>
            <a:endParaRPr lang="en-ZA" b="1" spc="1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Salton</dc:creator>
  <cp:lastModifiedBy>Mandy West</cp:lastModifiedBy>
  <cp:revision>17</cp:revision>
  <dcterms:created xsi:type="dcterms:W3CDTF">2015-11-23T06:00:55Z</dcterms:created>
  <dcterms:modified xsi:type="dcterms:W3CDTF">2016-02-18T14:30:51Z</dcterms:modified>
</cp:coreProperties>
</file>